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6" r:id="rId3"/>
    <p:sldId id="279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8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9221-C62B-41ED-B13F-B3B9876EBCF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5615-2963-44CE-9310-1C86F5A73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9221-C62B-41ED-B13F-B3B9876EBCF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5615-2963-44CE-9310-1C86F5A73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9221-C62B-41ED-B13F-B3B9876EBCF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5615-2963-44CE-9310-1C86F5A73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9221-C62B-41ED-B13F-B3B9876EBCF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5615-2963-44CE-9310-1C86F5A73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9221-C62B-41ED-B13F-B3B9876EBCF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5615-2963-44CE-9310-1C86F5A73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9221-C62B-41ED-B13F-B3B9876EBCF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5615-2963-44CE-9310-1C86F5A73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9221-C62B-41ED-B13F-B3B9876EBCF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5615-2963-44CE-9310-1C86F5A73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9221-C62B-41ED-B13F-B3B9876EBCF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5615-2963-44CE-9310-1C86F5A73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9221-C62B-41ED-B13F-B3B9876EBCF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5615-2963-44CE-9310-1C86F5A73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9221-C62B-41ED-B13F-B3B9876EBCF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5615-2963-44CE-9310-1C86F5A73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9221-C62B-41ED-B13F-B3B9876EBCF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5615-2963-44CE-9310-1C86F5A73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C159221-C62B-41ED-B13F-B3B9876EBCF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ABD85615-2963-44CE-9310-1C86F5A7304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20688"/>
            <a:ext cx="4104455" cy="2808312"/>
          </a:xfrm>
        </p:spPr>
        <p:txBody>
          <a:bodyPr/>
          <a:lstStyle/>
          <a:p>
            <a:pPr algn="r"/>
            <a:r>
              <a:rPr lang="ru-RU" sz="4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Мастер – класс </a:t>
            </a:r>
            <a:br>
              <a:rPr lang="ru-RU" sz="4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4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«Цветы – 3</a:t>
            </a:r>
            <a:r>
              <a:rPr lang="en-US" sz="4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D</a:t>
            </a:r>
            <a:r>
              <a:rPr lang="ru-RU" sz="4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»</a:t>
            </a:r>
            <a:endParaRPr lang="ru-RU" sz="48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941168"/>
            <a:ext cx="7125112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Шаталова Надежда Борисовна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indows\Desktop\Новая папка\1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780928"/>
            <a:ext cx="2304256" cy="2520280"/>
          </a:xfrm>
          <a:prstGeom prst="rect">
            <a:avLst/>
          </a:prstGeom>
          <a:noFill/>
        </p:spPr>
      </p:pic>
      <p:pic>
        <p:nvPicPr>
          <p:cNvPr id="5" name="Picture 2" descr="C:\Users\Windows\Desktop\Новая папка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3744416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965021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Windows\Desktop\Новая папка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4680520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3221844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27584" y="63952"/>
            <a:ext cx="669674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изготовления поделки потребуется: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Бумага (белая)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Картон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Цветная бумага (желтого цвета)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Ножницы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Карандаш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Windows\Desktop\Новая папка\2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3528392" cy="3384376"/>
          </a:xfrm>
          <a:prstGeom prst="rect">
            <a:avLst/>
          </a:prstGeom>
          <a:noFill/>
        </p:spPr>
      </p:pic>
      <p:pic>
        <p:nvPicPr>
          <p:cNvPr id="1030" name="Picture 6" descr="C:\Users\Windows\Desktop\Новая папка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08920"/>
            <a:ext cx="1296144" cy="1656184"/>
          </a:xfrm>
          <a:prstGeom prst="rect">
            <a:avLst/>
          </a:prstGeom>
          <a:noFill/>
        </p:spPr>
      </p:pic>
      <p:pic>
        <p:nvPicPr>
          <p:cNvPr id="1031" name="Picture 7" descr="C:\Users\Windows\Desktop\Новая папка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437112"/>
            <a:ext cx="1512168" cy="1500167"/>
          </a:xfrm>
          <a:prstGeom prst="rect">
            <a:avLst/>
          </a:prstGeom>
          <a:noFill/>
        </p:spPr>
      </p:pic>
      <p:pic>
        <p:nvPicPr>
          <p:cNvPr id="1032" name="Picture 8" descr="C:\Users\Windows\Desktop\Новая папка\2.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780928"/>
            <a:ext cx="3191400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3568" y="-48245"/>
            <a:ext cx="71287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Пошаговая инструкция: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Создайте шаблоны для лепестков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Windows\Desktop\Новая папк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1"/>
            <a:ext cx="3528392" cy="4778031"/>
          </a:xfrm>
          <a:prstGeom prst="rect">
            <a:avLst/>
          </a:prstGeom>
          <a:noFill/>
        </p:spPr>
      </p:pic>
      <p:pic>
        <p:nvPicPr>
          <p:cNvPr id="3075" name="Picture 3" descr="C:\Users\Windows\Desktop\Новая папка\2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3888432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115212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341992"/>
            <a:ext cx="66602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Вырежьте лепестки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Users\Windows\Desktop\Новая папк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672408" cy="5040560"/>
          </a:xfrm>
          <a:prstGeom prst="rect">
            <a:avLst/>
          </a:prstGeom>
          <a:noFill/>
        </p:spPr>
      </p:pic>
      <p:pic>
        <p:nvPicPr>
          <p:cNvPr id="15363" name="Picture 3" descr="C:\Users\Windows\Desktop\Новая папка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3960440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55721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4624"/>
            <a:ext cx="7848872" cy="1440160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Сделайте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надрезы у основания лепестков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Накрутите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карандаш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4337" name="Picture 1" descr="C:\Users\Windows\Desktop\Новая папка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744416" cy="5112568"/>
          </a:xfrm>
          <a:prstGeom prst="rect">
            <a:avLst/>
          </a:prstGeom>
          <a:noFill/>
        </p:spPr>
      </p:pic>
      <p:pic>
        <p:nvPicPr>
          <p:cNvPr id="14338" name="Picture 2" descr="C:\Users\Windows\Desktop\Новая папка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4176464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69774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912768" cy="2160240"/>
          </a:xfrm>
        </p:spPr>
        <p:txBody>
          <a:bodyPr/>
          <a:lstStyle/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Склейте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концы рядом с надрезом, формируя естественную форму лепестка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3313" name="Picture 1" descr="C:\Users\Windows\Desktop\Новая папка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3456384" cy="4248472"/>
          </a:xfrm>
          <a:prstGeom prst="rect">
            <a:avLst/>
          </a:prstGeom>
          <a:noFill/>
        </p:spPr>
      </p:pic>
      <p:pic>
        <p:nvPicPr>
          <p:cNvPr id="13314" name="Picture 2" descr="C:\Users\Windows\Desktop\Новая папка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316835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05196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675456"/>
            <a:ext cx="8208912" cy="2664296"/>
          </a:xfrm>
        </p:spPr>
        <p:txBody>
          <a:bodyPr/>
          <a:lstStyle/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Склейте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 больших лепестков по кругу на основу (круг из картона) – дно цветка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latin typeface="Monotype Corsiva" panose="03010101010201010101" pitchFamily="66" charset="0"/>
            </a:endParaRPr>
          </a:p>
        </p:txBody>
      </p:sp>
      <p:pic>
        <p:nvPicPr>
          <p:cNvPr id="12289" name="Picture 1" descr="C:\Users\Windows\Desktop\Новая папка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2520280" cy="2880319"/>
          </a:xfrm>
          <a:prstGeom prst="rect">
            <a:avLst/>
          </a:prstGeom>
          <a:noFill/>
        </p:spPr>
      </p:pic>
      <p:pic>
        <p:nvPicPr>
          <p:cNvPr id="12290" name="Picture 2" descr="C:\Users\Windows\Desktop\Новая папка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052736"/>
            <a:ext cx="2304256" cy="2880320"/>
          </a:xfrm>
          <a:prstGeom prst="rect">
            <a:avLst/>
          </a:prstGeom>
          <a:noFill/>
        </p:spPr>
      </p:pic>
      <p:pic>
        <p:nvPicPr>
          <p:cNvPr id="12291" name="Picture 3" descr="C:\Users\Windows\Desktop\Новая папка\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052736"/>
            <a:ext cx="2376264" cy="2880320"/>
          </a:xfrm>
          <a:prstGeom prst="rect">
            <a:avLst/>
          </a:prstGeom>
          <a:noFill/>
        </p:spPr>
      </p:pic>
      <p:pic>
        <p:nvPicPr>
          <p:cNvPr id="12292" name="Picture 4" descr="C:\Users\Windows\Desktop\Новая папка\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573016"/>
            <a:ext cx="2376264" cy="3096344"/>
          </a:xfrm>
          <a:prstGeom prst="rect">
            <a:avLst/>
          </a:prstGeom>
          <a:noFill/>
        </p:spPr>
      </p:pic>
      <p:pic>
        <p:nvPicPr>
          <p:cNvPr id="12293" name="Picture 5" descr="C:\Users\Windows\Desktop\Новая папка\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645024"/>
            <a:ext cx="2376264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185461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1512167"/>
          </a:xfrm>
        </p:spPr>
        <p:txBody>
          <a:bodyPr/>
          <a:lstStyle/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Повторите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этот процесс  несколько раз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(от больших лепестков к самым маленьким)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1265" name="Picture 1" descr="C:\Users\Windows\Desktop\Новая папка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816424" cy="4996046"/>
          </a:xfrm>
          <a:prstGeom prst="rect">
            <a:avLst/>
          </a:prstGeom>
          <a:noFill/>
        </p:spPr>
      </p:pic>
      <p:pic>
        <p:nvPicPr>
          <p:cNvPr id="11266" name="Picture 2" descr="C:\Users\Windows\Desktop\Новая папка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744416" cy="5016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000340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6695"/>
            <a:ext cx="83884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Вырежьте из желтой цветной бумаги круг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риклейте середину цветка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Windows\Desktop\Новая папка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104456" cy="5472608"/>
          </a:xfrm>
          <a:prstGeom prst="rect">
            <a:avLst/>
          </a:prstGeom>
          <a:noFill/>
        </p:spPr>
      </p:pic>
      <p:pic>
        <p:nvPicPr>
          <p:cNvPr id="10243" name="Picture 3" descr="C:\Users\Windows\Desktop\Новая папка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4104456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93494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363</TotalTime>
  <Words>99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Autumn</vt:lpstr>
      <vt:lpstr>Мастер – класс  «Цветы – 3D»</vt:lpstr>
      <vt:lpstr>Слайд 2</vt:lpstr>
      <vt:lpstr>Слайд 3</vt:lpstr>
      <vt:lpstr> </vt:lpstr>
      <vt:lpstr>3. Сделайте надрезы у основания лепестков 4. Накрутите на карандаш </vt:lpstr>
      <vt:lpstr>5. Склейте концы рядом с надрезом, формируя естественную форму лепестка   </vt:lpstr>
      <vt:lpstr>6. Склейте 5 больших лепестков по кругу на основу (круг из картона) – дно цветка </vt:lpstr>
      <vt:lpstr>7. Повторите этот процесс  несколько раз   (от больших лепестков к самым маленьким)  </vt:lpstr>
      <vt:lpstr>Слайд 9</vt:lpstr>
      <vt:lpstr>Слайд 10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Windows</cp:lastModifiedBy>
  <cp:revision>39</cp:revision>
  <dcterms:created xsi:type="dcterms:W3CDTF">2017-09-26T11:30:29Z</dcterms:created>
  <dcterms:modified xsi:type="dcterms:W3CDTF">2020-05-04T17:34:20Z</dcterms:modified>
</cp:coreProperties>
</file>